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3F9714-BD7B-4D70-90D6-3914AAF16FA6}" type="datetimeFigureOut">
              <a:rPr lang="id-ID" smtClean="0"/>
              <a:t>07/01/2018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539F19-9C97-44A9-A81A-A2830E48A07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F9714-BD7B-4D70-90D6-3914AAF16FA6}" type="datetimeFigureOut">
              <a:rPr lang="id-ID" smtClean="0"/>
              <a:t>07/01/2018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39F19-9C97-44A9-A81A-A2830E48A07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F9714-BD7B-4D70-90D6-3914AAF16FA6}" type="datetimeFigureOut">
              <a:rPr lang="id-ID" smtClean="0"/>
              <a:t>07/01/2018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39F19-9C97-44A9-A81A-A2830E48A07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F9714-BD7B-4D70-90D6-3914AAF16FA6}" type="datetimeFigureOut">
              <a:rPr lang="id-ID" smtClean="0"/>
              <a:t>07/01/2018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39F19-9C97-44A9-A81A-A2830E48A072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F9714-BD7B-4D70-90D6-3914AAF16FA6}" type="datetimeFigureOut">
              <a:rPr lang="id-ID" smtClean="0"/>
              <a:t>07/01/2018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39F19-9C97-44A9-A81A-A2830E48A072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F9714-BD7B-4D70-90D6-3914AAF16FA6}" type="datetimeFigureOut">
              <a:rPr lang="id-ID" smtClean="0"/>
              <a:t>07/01/2018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39F19-9C97-44A9-A81A-A2830E48A072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F9714-BD7B-4D70-90D6-3914AAF16FA6}" type="datetimeFigureOut">
              <a:rPr lang="id-ID" smtClean="0"/>
              <a:t>07/01/2018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39F19-9C97-44A9-A81A-A2830E48A072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F9714-BD7B-4D70-90D6-3914AAF16FA6}" type="datetimeFigureOut">
              <a:rPr lang="id-ID" smtClean="0"/>
              <a:t>07/01/2018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39F19-9C97-44A9-A81A-A2830E48A072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F9714-BD7B-4D70-90D6-3914AAF16FA6}" type="datetimeFigureOut">
              <a:rPr lang="id-ID" smtClean="0"/>
              <a:t>07/01/2018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39F19-9C97-44A9-A81A-A2830E48A07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43F9714-BD7B-4D70-90D6-3914AAF16FA6}" type="datetimeFigureOut">
              <a:rPr lang="id-ID" smtClean="0"/>
              <a:t>07/01/2018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39F19-9C97-44A9-A81A-A2830E48A072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3F9714-BD7B-4D70-90D6-3914AAF16FA6}" type="datetimeFigureOut">
              <a:rPr lang="id-ID" smtClean="0"/>
              <a:t>07/01/2018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539F19-9C97-44A9-A81A-A2830E48A072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43F9714-BD7B-4D70-90D6-3914AAF16FA6}" type="datetimeFigureOut">
              <a:rPr lang="id-ID" smtClean="0"/>
              <a:t>07/01/2018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539F19-9C97-44A9-A81A-A2830E48A072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yuswati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id-ID" dirty="0" smtClean="0"/>
              <a:t>Bersama ini kami sampaikan :</a:t>
            </a:r>
          </a:p>
          <a:p>
            <a:pPr marL="624078" indent="-514350">
              <a:buAutoNum type="arabicPeriod"/>
            </a:pPr>
            <a:r>
              <a:rPr lang="id-ID" dirty="0" smtClean="0"/>
              <a:t>Hasil pertemuan PRA RAT KSP PIM tanggal 23 Desember 2017</a:t>
            </a:r>
          </a:p>
          <a:p>
            <a:pPr marL="624078" indent="-514350">
              <a:buAutoNum type="arabicPeriod"/>
            </a:pPr>
            <a:r>
              <a:rPr lang="id-ID" dirty="0" smtClean="0"/>
              <a:t>Rancangan Rencana Kerja dan RAB KSP PIM tahun buku 2018</a:t>
            </a:r>
          </a:p>
          <a:p>
            <a:pPr marL="624078" indent="-514350">
              <a:buAutoNum type="arabicPeriod"/>
            </a:pPr>
            <a:endParaRPr lang="id-ID" dirty="0"/>
          </a:p>
          <a:p>
            <a:pPr marL="109728" indent="0">
              <a:buNone/>
            </a:pPr>
            <a:r>
              <a:rPr lang="id-ID" dirty="0" smtClean="0"/>
              <a:t>Kami mengharapkan tanggapan dari Bapak dan ibu sebelum disyahkan pada saat RAT. </a:t>
            </a:r>
          </a:p>
          <a:p>
            <a:pPr marL="109728" indent="0">
              <a:buNone/>
            </a:pPr>
            <a:endParaRPr lang="id-ID" dirty="0"/>
          </a:p>
          <a:p>
            <a:pPr marL="109728" indent="0">
              <a:buNone/>
            </a:pPr>
            <a:r>
              <a:rPr lang="id-ID" dirty="0" smtClean="0"/>
              <a:t>Masukan</a:t>
            </a:r>
            <a:r>
              <a:rPr lang="id-ID" dirty="0"/>
              <a:t>, saran maupun  </a:t>
            </a:r>
            <a:r>
              <a:rPr lang="id-ID" dirty="0" smtClean="0"/>
              <a:t>pertanyaan kami terima (e-mail : </a:t>
            </a:r>
            <a:r>
              <a:rPr lang="id-ID" dirty="0" smtClean="0">
                <a:hlinkClick r:id="rId2"/>
              </a:rPr>
              <a:t>cyuswati@gmail.com</a:t>
            </a:r>
            <a:r>
              <a:rPr lang="id-ID" dirty="0" smtClean="0"/>
              <a:t>) </a:t>
            </a:r>
            <a:r>
              <a:rPr lang="id-ID" dirty="0"/>
              <a:t>paling </a:t>
            </a:r>
            <a:r>
              <a:rPr lang="id-ID" dirty="0" smtClean="0"/>
              <a:t>lambat tanggal </a:t>
            </a:r>
            <a:r>
              <a:rPr lang="id-ID" dirty="0" smtClean="0"/>
              <a:t>13 </a:t>
            </a:r>
            <a:r>
              <a:rPr lang="id-ID" dirty="0" smtClean="0"/>
              <a:t>Januari 2018.</a:t>
            </a:r>
          </a:p>
          <a:p>
            <a:pPr marL="109728" indent="0">
              <a:buNone/>
            </a:pPr>
            <a:endParaRPr lang="id-ID" dirty="0"/>
          </a:p>
          <a:p>
            <a:pPr marL="109728" indent="0">
              <a:buNone/>
            </a:pPr>
            <a:r>
              <a:rPr lang="id-ID" dirty="0" smtClean="0"/>
              <a:t>Terima kasih.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id-ID" sz="2000" dirty="0" smtClean="0"/>
              <a:t>Kepada Yth.</a:t>
            </a:r>
            <a:br>
              <a:rPr lang="id-ID" sz="2000" dirty="0" smtClean="0"/>
            </a:br>
            <a:r>
              <a:rPr lang="id-ID" sz="2000" dirty="0" smtClean="0"/>
              <a:t>Para Anggota KSP PIM</a:t>
            </a:r>
            <a:br>
              <a:rPr lang="id-ID" sz="2000" dirty="0" smtClean="0"/>
            </a:br>
            <a:r>
              <a:rPr lang="id-ID" sz="2000" dirty="0" smtClean="0"/>
              <a:t>di</a:t>
            </a:r>
            <a:br>
              <a:rPr lang="id-ID" sz="2000" dirty="0" smtClean="0"/>
            </a:br>
            <a:r>
              <a:rPr lang="id-ID" sz="2000" dirty="0" smtClean="0"/>
              <a:t>Tempat</a:t>
            </a:r>
            <a:br>
              <a:rPr lang="id-ID" sz="2000" dirty="0" smtClean="0"/>
            </a:b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202329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HASIL PERTEMUAN </a:t>
            </a:r>
            <a:br>
              <a:rPr lang="id-ID" dirty="0" smtClean="0"/>
            </a:br>
            <a:r>
              <a:rPr lang="id-ID" dirty="0" smtClean="0"/>
              <a:t>PRA RAT 2017</a:t>
            </a:r>
            <a:br>
              <a:rPr lang="id-ID" dirty="0" smtClean="0"/>
            </a:br>
            <a:r>
              <a:rPr lang="id-ID" dirty="0" smtClean="0"/>
              <a:t>KSP Putra Indonesia Malang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Sabtu, 23 Desember 2017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9524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800" dirty="0" smtClean="0"/>
              <a:t>Alokasi pembagian SHU Tahun 2017 :</a:t>
            </a:r>
          </a:p>
          <a:p>
            <a:pPr marL="0" indent="0">
              <a:buNone/>
            </a:pPr>
            <a:r>
              <a:rPr lang="id-ID" sz="2400" dirty="0" smtClean="0"/>
              <a:t>1. Dana Cadangan					: 5%</a:t>
            </a:r>
          </a:p>
          <a:p>
            <a:pPr marL="0" indent="0">
              <a:buNone/>
            </a:pPr>
            <a:r>
              <a:rPr lang="id-ID" sz="2400" dirty="0" smtClean="0"/>
              <a:t>2. Anggota sesuai transaksi usaha		: 35%</a:t>
            </a:r>
          </a:p>
          <a:p>
            <a:pPr marL="0" indent="0">
              <a:buNone/>
            </a:pPr>
            <a:r>
              <a:rPr lang="id-ID" sz="2400" dirty="0" smtClean="0"/>
              <a:t>3. Anggota sesuai jumlah simpanan		: 40%</a:t>
            </a:r>
          </a:p>
          <a:p>
            <a:pPr marL="0" indent="0">
              <a:buNone/>
            </a:pPr>
            <a:r>
              <a:rPr lang="id-ID" sz="2400" dirty="0" smtClean="0"/>
              <a:t>4. Pengurus, Pengawas dan Karyawan	: 10%</a:t>
            </a:r>
          </a:p>
          <a:p>
            <a:pPr marL="0" indent="0">
              <a:buNone/>
            </a:pPr>
            <a:r>
              <a:rPr lang="id-ID" sz="2400" dirty="0" smtClean="0"/>
              <a:t>5. Dana Sosial					: 5%</a:t>
            </a:r>
          </a:p>
          <a:p>
            <a:pPr marL="0" indent="0">
              <a:buNone/>
            </a:pPr>
            <a:r>
              <a:rPr lang="id-ID" sz="2400" dirty="0" smtClean="0"/>
              <a:t>6. Dana Pendidikan Perkoperasian		: 5%</a:t>
            </a:r>
          </a:p>
          <a:p>
            <a:endParaRPr lang="id-ID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id-ID" dirty="0" smtClean="0"/>
              <a:t>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628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u="sng" dirty="0" smtClean="0"/>
              <a:t>Kewajiban Pajak Koperasi </a:t>
            </a:r>
            <a:r>
              <a:rPr lang="id-ID" dirty="0" smtClean="0"/>
              <a:t>:</a:t>
            </a:r>
          </a:p>
          <a:p>
            <a:pPr marL="514350" indent="-514350">
              <a:buAutoNum type="arabicPeriod"/>
            </a:pPr>
            <a:r>
              <a:rPr lang="id-ID" dirty="0" smtClean="0"/>
              <a:t>Pajak Penghasilan Badan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Sebesar 12,5% dari jumlah SHU sebelum 	dibagikan sesuai alokasi </a:t>
            </a:r>
          </a:p>
          <a:p>
            <a:pPr marL="0" indent="0">
              <a:buNone/>
            </a:pPr>
            <a:r>
              <a:rPr lang="id-ID" dirty="0" smtClean="0"/>
              <a:t>2. Pajak Penghasilan Final</a:t>
            </a:r>
          </a:p>
          <a:p>
            <a:pPr marL="0" indent="0">
              <a:buNone/>
            </a:pPr>
            <a:r>
              <a:rPr lang="id-ID" dirty="0" smtClean="0"/>
              <a:t>	Sebesar 10% dari jumlah SHU yang 	diterima oleh masing-masing anggota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2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0693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Bingkisan RAT akan diberikan kepada semua anggota (baik yang hadir pada acara RAT maupun tidak), sesuai dengan JUMLAH SIMPANAN MANASUKA.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u="sng" dirty="0" smtClean="0"/>
              <a:t>Tujuan :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Memberikan penghargaan kepada anggota yang sudah menabung simpanan manasuka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Memotivasi anggota agar lebih meningkatkan simpanan manasuka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6794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Hasil rekap usulan anggota tentang jasa pinjaman :</a:t>
            </a:r>
          </a:p>
          <a:p>
            <a:pPr marL="0" indent="0">
              <a:buNone/>
            </a:pPr>
            <a:r>
              <a:rPr lang="id-ID" dirty="0" smtClean="0"/>
              <a:t>Dari 166 anggota, </a:t>
            </a:r>
            <a:r>
              <a:rPr lang="id-ID" sz="4000" dirty="0" smtClean="0"/>
              <a:t>101</a:t>
            </a:r>
            <a:r>
              <a:rPr lang="id-ID" dirty="0" smtClean="0"/>
              <a:t> orang menginginkan jasa pinjaman sebesar 1% per bulan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u="sng" dirty="0" smtClean="0"/>
              <a:t>Maka :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Mulai 1 Januari 2018, jasa pinjaman adalah 1% per bulan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Jasa sisa pinjaman tahun 2017, akan disesuaikan menjadi 1% per bulan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4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025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800" dirty="0"/>
              <a:t>S</a:t>
            </a:r>
            <a:r>
              <a:rPr lang="id-ID" sz="2800" dirty="0" smtClean="0"/>
              <a:t>esuai pasal 44 dan 51 Anggaran Dasar KSP PIM, Pengurus dan Pengawas berhak menerima honorarium setiap bulan. Kami mengusulkan :</a:t>
            </a:r>
          </a:p>
          <a:p>
            <a:pPr marL="0" indent="0">
              <a:buNone/>
            </a:pPr>
            <a:r>
              <a:rPr lang="id-ID" sz="2800" u="sng" dirty="0" smtClean="0"/>
              <a:t>Pengurus</a:t>
            </a:r>
            <a:r>
              <a:rPr lang="id-ID" sz="2800" dirty="0" smtClean="0"/>
              <a:t>:	Ketua  		Rp 300.000</a:t>
            </a:r>
          </a:p>
          <a:p>
            <a:pPr marL="0" indent="0">
              <a:buNone/>
            </a:pPr>
            <a:r>
              <a:rPr lang="id-ID" sz="2800" dirty="0" smtClean="0"/>
              <a:t>		Bendahara		Rp 250.000</a:t>
            </a:r>
          </a:p>
          <a:p>
            <a:pPr marL="0" indent="0">
              <a:buNone/>
            </a:pPr>
            <a:r>
              <a:rPr lang="id-ID" sz="2800" dirty="0" smtClean="0"/>
              <a:t>		Sekretaris		Rp 250.000</a:t>
            </a:r>
          </a:p>
          <a:p>
            <a:pPr marL="0" indent="0">
              <a:buNone/>
            </a:pPr>
            <a:r>
              <a:rPr lang="id-ID" sz="2800" u="sng" dirty="0" smtClean="0"/>
              <a:t>Pengawas</a:t>
            </a:r>
            <a:r>
              <a:rPr lang="id-ID" sz="2800" dirty="0" smtClean="0"/>
              <a:t>:	Ketua			Rp 150.000</a:t>
            </a:r>
          </a:p>
          <a:p>
            <a:pPr marL="0" indent="0">
              <a:buNone/>
            </a:pPr>
            <a:r>
              <a:rPr lang="id-ID" sz="2800" dirty="0" smtClean="0"/>
              <a:t>		Anggota 1			Rp 100.000</a:t>
            </a:r>
          </a:p>
          <a:p>
            <a:pPr marL="0" indent="0">
              <a:buNone/>
            </a:pPr>
            <a:r>
              <a:rPr lang="id-ID" sz="2800" dirty="0"/>
              <a:t>	</a:t>
            </a:r>
            <a:r>
              <a:rPr lang="id-ID" sz="2800" dirty="0" smtClean="0"/>
              <a:t>	Anggota 2			Rp 100.000</a:t>
            </a:r>
          </a:p>
          <a:p>
            <a:pPr marL="0" indent="0">
              <a:buNone/>
            </a:pPr>
            <a:r>
              <a:rPr lang="id-ID" sz="2800" u="sng" dirty="0" smtClean="0"/>
              <a:t>Petugas potong gaji</a:t>
            </a:r>
            <a:r>
              <a:rPr lang="id-ID" sz="2800" dirty="0" smtClean="0"/>
              <a:t>		Rp   50.000</a:t>
            </a:r>
            <a:endParaRPr lang="id-ID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6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557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206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Kepada Yth. Para Anggota KSP PIM di Tempat </vt:lpstr>
      <vt:lpstr>HASIL PERTEMUAN  PRA RAT 2017 KSP Putra Indonesia Malang</vt:lpstr>
      <vt:lpstr>1</vt:lpstr>
      <vt:lpstr>2</vt:lpstr>
      <vt:lpstr>3</vt:lpstr>
      <vt:lpstr>4</vt:lpstr>
      <vt:lpstr>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HASIL PERTEMUAN PRA RAT 2017 KSP PIM</dc:title>
  <dc:creator>Komputer</dc:creator>
  <cp:lastModifiedBy>Komputer</cp:lastModifiedBy>
  <cp:revision>10</cp:revision>
  <dcterms:created xsi:type="dcterms:W3CDTF">2017-12-22T23:39:33Z</dcterms:created>
  <dcterms:modified xsi:type="dcterms:W3CDTF">2018-01-07T10:18:51Z</dcterms:modified>
</cp:coreProperties>
</file>